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handoutMasterIdLst>
    <p:handoutMasterId r:id="rId6"/>
  </p:handoutMasterIdLst>
  <p:sldIdLst>
    <p:sldId id="289" r:id="rId2"/>
    <p:sldId id="294" r:id="rId3"/>
    <p:sldId id="295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699"/>
    <a:srgbClr val="FFCCFF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54" autoAdjust="0"/>
    <p:restoredTop sz="87575" autoAdjust="0"/>
  </p:normalViewPr>
  <p:slideViewPr>
    <p:cSldViewPr snapToGrid="0">
      <p:cViewPr varScale="1">
        <p:scale>
          <a:sx n="96" d="100"/>
          <a:sy n="96" d="100"/>
        </p:scale>
        <p:origin x="1902" y="4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294D68-82EB-48F5-92CA-412FD72E34BB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487BC6-1056-4939-9AA7-B699BF2D7B8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60121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487BC6-1056-4939-9AA7-B699BF2D7B84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59000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487BC6-1056-4939-9AA7-B699BF2D7B84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04820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53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882C5615-D8B7-D2EE-D904-0158E080B2A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2941994-C2E9-5E4E-8175-FAABE3B42E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DE458D8-91AB-E463-3EF7-9C90C1E13C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B39966FE-5929-BFB9-5E7E-0446F753E9D4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  <a:solidFill>
            <a:srgbClr val="0070C0"/>
          </a:solidFill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25958DA-8618-864D-8924-17C9A93B353E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E171FB26-4BFD-3B41-46F0-20E26F82D7D4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56966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sais construire une bande de longueur donnée par une fraction. 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AE9E52C6-95F7-99E6-6169-C9B54E28EBE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  <a:grpFill/>
          </p:spPr>
        </p:pic>
      </p:grpSp>
    </p:spTree>
    <p:extLst>
      <p:ext uri="{BB962C8B-B14F-4D97-AF65-F5344CB8AC3E}">
        <p14:creationId xmlns:p14="http://schemas.microsoft.com/office/powerpoint/2010/main" val="2147676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6E6E24-18F6-6827-6975-6E2F7D08C7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84D72A-A575-5C20-55C6-769877D71A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Matériel </a:t>
            </a:r>
          </a:p>
        </p:txBody>
      </p:sp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id="{868EE32E-5C54-99DD-6893-12CB652422B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432BAC9-8772-66A3-5DAB-92AF7D1AF9A6}"/>
              </a:ext>
            </a:extLst>
          </p:cNvPr>
          <p:cNvSpPr/>
          <p:nvPr/>
        </p:nvSpPr>
        <p:spPr>
          <a:xfrm>
            <a:off x="335901" y="1054540"/>
            <a:ext cx="4320000" cy="106369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/>
              <a:t>1 u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A7033B4-6FAA-4A8D-2A8B-9A26E4EB298A}"/>
              </a:ext>
            </a:extLst>
          </p:cNvPr>
          <p:cNvSpPr/>
          <p:nvPr/>
        </p:nvSpPr>
        <p:spPr>
          <a:xfrm>
            <a:off x="335902" y="2501404"/>
            <a:ext cx="7560000" cy="69339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4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itre 1">
                <a:extLst>
                  <a:ext uri="{FF2B5EF4-FFF2-40B4-BE49-F238E27FC236}">
                    <a16:creationId xmlns:a16="http://schemas.microsoft.com/office/drawing/2014/main" id="{4CFE86E2-5DF3-A3EC-0C02-548E4B39BB8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05921" y="3867953"/>
                <a:ext cx="8552154" cy="1404756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 fontScale="90000" lnSpcReduction="20000"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3600" kern="1200">
                    <a:solidFill>
                      <a:schemeClr val="tx1"/>
                    </a:solidFill>
                    <a:latin typeface="+mn-lt"/>
                    <a:ea typeface="+mj-ea"/>
                    <a:cs typeface="+mj-cs"/>
                  </a:defRPr>
                </a:lvl1pPr>
              </a:lstStyle>
              <a:p>
                <a:r>
                  <a:rPr lang="fr-FR" dirty="0"/>
                  <a:t>Utilise la bande unité pour couper la grande bande afin d’avoir une bande d’une longueur de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sSup>
                      <m:sSup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p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fr-FR" b="0" i="1" smtClean="0">
                        <a:latin typeface="Cambria Math" panose="02040503050406030204" pitchFamily="18" charset="0"/>
                      </a:rPr>
                      <m:t>𝑢𝑛𝑖𝑡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é</m:t>
                    </m:r>
                  </m:oMath>
                </a14:m>
                <a:r>
                  <a:rPr lang="fr-FR" dirty="0"/>
                  <a:t> (un quart d’unité). </a:t>
                </a:r>
              </a:p>
            </p:txBody>
          </p:sp>
        </mc:Choice>
        <mc:Fallback>
          <p:sp>
            <p:nvSpPr>
              <p:cNvPr id="6" name="Titre 1">
                <a:extLst>
                  <a:ext uri="{FF2B5EF4-FFF2-40B4-BE49-F238E27FC236}">
                    <a16:creationId xmlns:a16="http://schemas.microsoft.com/office/drawing/2014/main" id="{4CFE86E2-5DF3-A3EC-0C02-548E4B39BB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921" y="3867953"/>
                <a:ext cx="8552154" cy="1404756"/>
              </a:xfrm>
              <a:prstGeom prst="rect">
                <a:avLst/>
              </a:prstGeom>
              <a:blipFill>
                <a:blip r:embed="rId3"/>
                <a:stretch>
                  <a:fillRect l="-1853" t="-11304" b="-391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892123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6E6E24-18F6-6827-6975-6E2F7D08C7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84D72A-A575-5C20-55C6-769877D71A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id="{868EE32E-5C54-99DD-6893-12CB652422B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42E2014-4CE2-5AA8-404F-E7477B758883}"/>
              </a:ext>
            </a:extLst>
          </p:cNvPr>
          <p:cNvSpPr/>
          <p:nvPr/>
        </p:nvSpPr>
        <p:spPr>
          <a:xfrm>
            <a:off x="506247" y="1231156"/>
            <a:ext cx="4320000" cy="106369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/>
              <a:t>1 u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552C3BBD-E7A2-7457-9A86-ABD003F601C2}"/>
              </a:ext>
            </a:extLst>
          </p:cNvPr>
          <p:cNvCxnSpPr>
            <a:cxnSpLocks/>
          </p:cNvCxnSpPr>
          <p:nvPr/>
        </p:nvCxnSpPr>
        <p:spPr>
          <a:xfrm>
            <a:off x="1586247" y="1250846"/>
            <a:ext cx="0" cy="1044000"/>
          </a:xfrm>
          <a:prstGeom prst="line">
            <a:avLst/>
          </a:prstGeom>
          <a:ln w="2857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5142B366-092D-9825-D82B-5F7D441EF07C}"/>
              </a:ext>
            </a:extLst>
          </p:cNvPr>
          <p:cNvCxnSpPr>
            <a:cxnSpLocks/>
          </p:cNvCxnSpPr>
          <p:nvPr/>
        </p:nvCxnSpPr>
        <p:spPr>
          <a:xfrm>
            <a:off x="3735604" y="1269052"/>
            <a:ext cx="0" cy="1044000"/>
          </a:xfrm>
          <a:prstGeom prst="line">
            <a:avLst/>
          </a:prstGeom>
          <a:ln w="2857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663A28DE-DA03-A6E3-3C06-17801531799A}"/>
              </a:ext>
            </a:extLst>
          </p:cNvPr>
          <p:cNvCxnSpPr>
            <a:cxnSpLocks/>
          </p:cNvCxnSpPr>
          <p:nvPr/>
        </p:nvCxnSpPr>
        <p:spPr>
          <a:xfrm>
            <a:off x="2666247" y="1231156"/>
            <a:ext cx="0" cy="1044000"/>
          </a:xfrm>
          <a:prstGeom prst="line">
            <a:avLst/>
          </a:prstGeom>
          <a:ln w="2857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8CEE164D-BA2E-2793-D23C-76CA1D7FF04B}"/>
              </a:ext>
            </a:extLst>
          </p:cNvPr>
          <p:cNvSpPr/>
          <p:nvPr/>
        </p:nvSpPr>
        <p:spPr>
          <a:xfrm>
            <a:off x="506247" y="2444254"/>
            <a:ext cx="7560000" cy="69339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4000" dirty="0"/>
          </a:p>
        </p:txBody>
      </p: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29B99D56-6C48-3AE9-0058-D0E0386DF6D1}"/>
              </a:ext>
            </a:extLst>
          </p:cNvPr>
          <p:cNvCxnSpPr>
            <a:cxnSpLocks/>
          </p:cNvCxnSpPr>
          <p:nvPr/>
        </p:nvCxnSpPr>
        <p:spPr>
          <a:xfrm>
            <a:off x="1586247" y="2385000"/>
            <a:ext cx="0" cy="1044000"/>
          </a:xfrm>
          <a:prstGeom prst="line">
            <a:avLst/>
          </a:prstGeom>
          <a:ln w="28575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518413C6-ABCE-32E6-E5D9-C220F4DDB784}"/>
              </a:ext>
            </a:extLst>
          </p:cNvPr>
          <p:cNvSpPr/>
          <p:nvPr/>
        </p:nvSpPr>
        <p:spPr>
          <a:xfrm>
            <a:off x="1614322" y="2444254"/>
            <a:ext cx="7560000" cy="69339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4000" dirty="0"/>
          </a:p>
        </p:txBody>
      </p:sp>
    </p:spTree>
    <p:extLst>
      <p:ext uri="{BB962C8B-B14F-4D97-AF65-F5344CB8AC3E}">
        <p14:creationId xmlns:p14="http://schemas.microsoft.com/office/powerpoint/2010/main" val="3371384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45</Words>
  <Application>Microsoft Office PowerPoint</Application>
  <PresentationFormat>Affichage à l'écran (4:3)</PresentationFormat>
  <Paragraphs>8</Paragraphs>
  <Slides>3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11" baseType="lpstr">
      <vt:lpstr>Aptos</vt:lpstr>
      <vt:lpstr>Arial</vt:lpstr>
      <vt:lpstr>Calibri</vt:lpstr>
      <vt:lpstr>Calibri Light</vt:lpstr>
      <vt:lpstr>Cambria Math</vt:lpstr>
      <vt:lpstr>Webdings</vt:lpstr>
      <vt:lpstr>Wingdings</vt:lpstr>
      <vt:lpstr>Thème Office</vt:lpstr>
      <vt:lpstr>Présentation PowerPoint</vt:lpstr>
      <vt:lpstr>Matériel </vt:lpstr>
      <vt:lpstr>Correction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52</cp:revision>
  <dcterms:created xsi:type="dcterms:W3CDTF">2023-02-07T14:55:57Z</dcterms:created>
  <dcterms:modified xsi:type="dcterms:W3CDTF">2025-10-24T06:27:48Z</dcterms:modified>
</cp:coreProperties>
</file>